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9" d="100"/>
          <a:sy n="99" d="100"/>
        </p:scale>
        <p:origin x="552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06776791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208" y="364698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29 мая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мая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29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30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облачность, без осадков. Ветер юго-западный с переходом на северо-восточный, восточный 5-10 м/с. Температура воздуха ночью 13-15, днем 28-30 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31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30 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восточный, северо-восточный 5-10 м/с. Температура воздуха 12-14 тепла. 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25121" y="322026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ED047B5D-E27C-DA97-957C-B40948385535}"/>
              </a:ext>
            </a:extLst>
          </p:cNvPr>
          <p:cNvSpPr txBox="1"/>
          <p:nvPr/>
        </p:nvSpPr>
        <p:spPr>
          <a:xfrm>
            <a:off x="5011932" y="2285124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рассеиванию,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111EA451-BBD9-2737-23EA-604DA4869FB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4676360"/>
              </p:ext>
            </p:extLst>
          </p:nvPr>
        </p:nvGraphicFramePr>
        <p:xfrm>
          <a:off x="5041211" y="4232505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2,113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Эрнст Л.В.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77502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≤ Р &lt; 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21990</TotalTime>
  <Words>627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4382</cp:revision>
  <cp:lastPrinted>2021-07-01T03:56:27Z</cp:lastPrinted>
  <dcterms:created xsi:type="dcterms:W3CDTF">2018-03-27T06:03:00Z</dcterms:created>
  <dcterms:modified xsi:type="dcterms:W3CDTF">2026-05-29T07:32:53Z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